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37172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Learning: A Beginner's Guide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4292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(ML) is a powerful area of Artificial Intelligence (AI) that helps machines learn from data and make predictions or decisions without explicit programming.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73690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713095"/>
            <a:ext cx="243947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Zeeshan Zafar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9928" y="612815"/>
            <a:ext cx="7936944" cy="113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 of Machine Learning in 2024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089928" y="2006084"/>
            <a:ext cx="3882271" cy="1559838"/>
          </a:xfrm>
          <a:prstGeom prst="roundRect">
            <a:avLst>
              <a:gd name="adj" fmla="val 995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262330" y="2178487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Healthcare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2330" y="2565559"/>
            <a:ext cx="3537466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 for patient outcomes, early disease diagnosis, and personalized treatment plans.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144601" y="2006084"/>
            <a:ext cx="3882271" cy="1559838"/>
          </a:xfrm>
          <a:prstGeom prst="roundRect">
            <a:avLst>
              <a:gd name="adj" fmla="val 995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17004" y="2178487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17004" y="2565559"/>
            <a:ext cx="3537466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 detection, predicting stock trends, and optimizing portfolios.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89928" y="3738324"/>
            <a:ext cx="3882271" cy="1559838"/>
          </a:xfrm>
          <a:prstGeom prst="roundRect">
            <a:avLst>
              <a:gd name="adj" fmla="val 995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262330" y="3910727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Retail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62330" y="4297799"/>
            <a:ext cx="3537466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product recommendations and inventory management through demand forecasting.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10144601" y="3738324"/>
            <a:ext cx="3882271" cy="1559838"/>
          </a:xfrm>
          <a:prstGeom prst="roundRect">
            <a:avLst>
              <a:gd name="adj" fmla="val 995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17004" y="3910727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Transportation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17004" y="4297799"/>
            <a:ext cx="3537466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self-driving car navigation and optimizing delivery routes.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89928" y="5470565"/>
            <a:ext cx="7936944" cy="2146221"/>
          </a:xfrm>
          <a:prstGeom prst="roundRect">
            <a:avLst>
              <a:gd name="adj" fmla="val 723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62330" y="5642967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General Examples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62330" y="6030039"/>
            <a:ext cx="759213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Netflix/You tube recommendations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262330" y="6409492"/>
            <a:ext cx="759213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Search Engine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62330" y="6788944"/>
            <a:ext cx="759213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Alexa, Siri ( Voice recognition )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62330" y="7168396"/>
            <a:ext cx="759213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Chatbots ( Chatgpt, MetaAi, Gemini, Claude )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6263"/>
            <a:ext cx="67097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40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1327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Trains models on labeled datasets with input-output relationships.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0160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740468"/>
            <a:ext cx="29204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31327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Discovers patterns and structures in unlabeled data.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3740468"/>
            <a:ext cx="30639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31327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Machines learn through trial-and-error interactions with an environment.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422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Supervised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4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71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645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13170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Regression and classification algorithms like Linear Regression, Logistic Regression, and Decision Trees.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64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7182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645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131707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spam filtering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5384363" y="4554141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Predictions 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5384363" y="4976574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Classification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16204"/>
            <a:ext cx="58409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Unsupervised Learning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95383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198156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K-Means, Hierarchical Clustering, and DBSCAN.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309" y="6674763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Segmentation, Anomaly Detection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01" y="4953833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7601" y="5712023"/>
            <a:ext cx="32238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477601" y="6198156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PCA and t-SNE techniques.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477601" y="6674763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Compression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07068"/>
            <a:ext cx="61277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Reinforcement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44698"/>
            <a:ext cx="30480" cy="457783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81690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588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66104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61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47405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entities that interact with an environment.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29946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0709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1436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Rewards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529971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 received by agents for performing actions.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578203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555355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562617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55264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Policies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01253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Strategies that guide agent actions to maximize rewards.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51397"/>
            <a:ext cx="58113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Comparative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89027"/>
            <a:ext cx="7627382" cy="3889058"/>
          </a:xfrm>
          <a:prstGeom prst="roundRect">
            <a:avLst>
              <a:gd name="adj" fmla="val 5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696647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023" y="2834164"/>
            <a:ext cx="22561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165908" y="2834164"/>
            <a:ext cx="201870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Technique/Algorithm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625382" y="2834164"/>
            <a:ext cx="20225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3665101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69023" y="3802618"/>
            <a:ext cx="22561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Supervised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165908" y="3802618"/>
            <a:ext cx="201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625382" y="3802618"/>
            <a:ext cx="202251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Predicting house prices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2329" y="4633555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9023" y="4771073"/>
            <a:ext cx="22561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Unsupervised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165908" y="4771073"/>
            <a:ext cx="201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K-Means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625382" y="4771073"/>
            <a:ext cx="202251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5602010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9023" y="5739527"/>
            <a:ext cx="22561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Reinforcement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165908" y="5739527"/>
            <a:ext cx="201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Q-Learning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1625382" y="5739527"/>
            <a:ext cx="202251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mastering chess or Go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2024-12-01T12:59:29Z</dcterms:created>
  <dcterms:modified xsi:type="dcterms:W3CDTF">2024-12-01T12:59:29Z</dcterms:modified>
</cp:coreProperties>
</file>